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25.11.2013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46584" y="4581128"/>
            <a:ext cx="7772400" cy="17124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E13961"/>
                </a:solidFill>
              </a:rPr>
              <a:t>ПРОЕКТ </a:t>
            </a:r>
            <a:br>
              <a:rPr lang="ru-RU" sz="2800" dirty="0" smtClean="0">
                <a:solidFill>
                  <a:srgbClr val="E13961"/>
                </a:solidFill>
              </a:rPr>
            </a:br>
            <a:r>
              <a:rPr lang="ru-RU" sz="2800" dirty="0" smtClean="0">
                <a:solidFill>
                  <a:srgbClr val="E13961"/>
                </a:solidFill>
              </a:rPr>
              <a:t>„ЗАСТЪПНИЦИ ЗА ПЪТНА БЕЗОПАСНОСТ“ </a:t>
            </a:r>
            <a:br>
              <a:rPr lang="ru-RU" sz="2800" dirty="0" smtClean="0">
                <a:solidFill>
                  <a:srgbClr val="E13961"/>
                </a:solidFill>
              </a:rPr>
            </a:br>
            <a:r>
              <a:rPr lang="ru-RU" sz="2800" dirty="0" smtClean="0">
                <a:solidFill>
                  <a:srgbClr val="E13961"/>
                </a:solidFill>
              </a:rPr>
              <a:t>КЪМ СДРУЖЕНИЕ „ОТВОРЕНА МЛАДЕЖ”</a:t>
            </a:r>
            <a:endParaRPr lang="bg-BG" sz="2800" dirty="0">
              <a:solidFill>
                <a:srgbClr val="E13961"/>
              </a:solidFill>
            </a:endParaRPr>
          </a:p>
        </p:txBody>
      </p:sp>
      <p:pic>
        <p:nvPicPr>
          <p:cNvPr id="1026" name="Picture 2" descr="C:\Documents and Setting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52" y="1268760"/>
            <a:ext cx="4176464" cy="35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лавие 1"/>
          <p:cNvSpPr txBox="1">
            <a:spLocks/>
          </p:cNvSpPr>
          <p:nvPr/>
        </p:nvSpPr>
        <p:spPr>
          <a:xfrm>
            <a:off x="373654" y="-459432"/>
            <a:ext cx="8318260" cy="1470025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ОУ «ПРОФ. МАРИН ДРИНОВ»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ГРАД ПАНАГЮРИЩЕ</a:t>
            </a:r>
            <a:endParaRPr lang="bg-BG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0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964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ЕКИП ПО ПРОЕКТА:</a:t>
            </a:r>
            <a:br>
              <a:rPr lang="ru-RU" sz="2000" dirty="0" smtClean="0"/>
            </a:br>
            <a:r>
              <a:rPr lang="ru-RU" sz="2000" dirty="0" err="1" smtClean="0"/>
              <a:t>Деница</a:t>
            </a:r>
            <a:r>
              <a:rPr lang="ru-RU" sz="2000" dirty="0" smtClean="0"/>
              <a:t> </a:t>
            </a:r>
            <a:r>
              <a:rPr lang="ru-RU" sz="2000" dirty="0" err="1"/>
              <a:t>Хаинова</a:t>
            </a:r>
            <a:r>
              <a:rPr lang="ru-RU" sz="2000" dirty="0"/>
              <a:t>, </a:t>
            </a:r>
            <a:r>
              <a:rPr lang="ru-RU" sz="2000" dirty="0" err="1"/>
              <a:t>Димитър</a:t>
            </a:r>
            <a:r>
              <a:rPr lang="ru-RU" sz="2000" dirty="0"/>
              <a:t> Филин </a:t>
            </a:r>
            <a:r>
              <a:rPr lang="ru-RU" sz="2000" dirty="0" smtClean="0"/>
              <a:t>и Иван </a:t>
            </a:r>
            <a:r>
              <a:rPr lang="ru-RU" sz="2000" dirty="0"/>
              <a:t>Шишков </a:t>
            </a:r>
            <a:r>
              <a:rPr lang="ru-RU" sz="2000" dirty="0" smtClean="0"/>
              <a:t>от VІІ г </a:t>
            </a:r>
            <a:r>
              <a:rPr lang="ru-RU" sz="2000" dirty="0" err="1"/>
              <a:t>клас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 err="1" smtClean="0"/>
              <a:t>ръководител</a:t>
            </a:r>
            <a:r>
              <a:rPr lang="ru-RU" sz="2000" dirty="0" smtClean="0"/>
              <a:t> </a:t>
            </a:r>
            <a:r>
              <a:rPr lang="ru-RU" sz="2000" dirty="0"/>
              <a:t>Мария Игнатова </a:t>
            </a:r>
            <a:endParaRPr lang="bg-BG" sz="2000" dirty="0"/>
          </a:p>
        </p:txBody>
      </p:sp>
      <p:pic>
        <p:nvPicPr>
          <p:cNvPr id="2050" name="Picture 2" descr="C:\Documents and Settings\user\Desktop\DSCN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18" y="1628800"/>
            <a:ext cx="6054626" cy="454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7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ЗА ПРОЕКТА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65673" y="2968143"/>
            <a:ext cx="8507288" cy="360044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bg-BG" dirty="0" smtClean="0"/>
              <a:t>   </a:t>
            </a:r>
            <a:r>
              <a:rPr lang="ru-RU" dirty="0" err="1" smtClean="0"/>
              <a:t>Проектът</a:t>
            </a:r>
            <a:r>
              <a:rPr lang="ru-RU" dirty="0" smtClean="0"/>
              <a:t> </a:t>
            </a:r>
            <a:r>
              <a:rPr lang="ru-RU" dirty="0"/>
              <a:t>„</a:t>
            </a:r>
            <a:r>
              <a:rPr lang="ru-RU" dirty="0" err="1"/>
              <a:t>Застъпници</a:t>
            </a:r>
            <a:r>
              <a:rPr lang="ru-RU" dirty="0"/>
              <a:t> за </a:t>
            </a:r>
            <a:r>
              <a:rPr lang="ru-RU" dirty="0" err="1"/>
              <a:t>пътна</a:t>
            </a:r>
            <a:r>
              <a:rPr lang="ru-RU" dirty="0"/>
              <a:t> </a:t>
            </a:r>
            <a:r>
              <a:rPr lang="ru-RU" dirty="0" err="1"/>
              <a:t>безопасност</a:t>
            </a:r>
            <a:r>
              <a:rPr lang="ru-RU" dirty="0"/>
              <a:t>“ е </a:t>
            </a:r>
            <a:r>
              <a:rPr lang="ru-RU" dirty="0" err="1"/>
              <a:t>създаден</a:t>
            </a:r>
            <a:r>
              <a:rPr lang="ru-RU" dirty="0"/>
              <a:t>, за да </a:t>
            </a:r>
            <a:r>
              <a:rPr lang="ru-RU" dirty="0" err="1"/>
              <a:t>ангажира</a:t>
            </a:r>
            <a:r>
              <a:rPr lang="ru-RU" dirty="0"/>
              <a:t>  </a:t>
            </a:r>
            <a:r>
              <a:rPr lang="ru-RU" dirty="0" err="1"/>
              <a:t>младите</a:t>
            </a:r>
            <a:r>
              <a:rPr lang="ru-RU" dirty="0"/>
              <a:t> хора в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безопасността</a:t>
            </a:r>
            <a:r>
              <a:rPr lang="ru-RU" dirty="0"/>
              <a:t> по </a:t>
            </a:r>
            <a:r>
              <a:rPr lang="ru-RU" dirty="0" err="1"/>
              <a:t>пътищата</a:t>
            </a:r>
            <a:r>
              <a:rPr lang="ru-RU" dirty="0"/>
              <a:t> там,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живеят</a:t>
            </a:r>
            <a:r>
              <a:rPr lang="ru-RU" dirty="0"/>
              <a:t>, учат, </a:t>
            </a:r>
            <a:r>
              <a:rPr lang="ru-RU" dirty="0" err="1"/>
              <a:t>работят</a:t>
            </a:r>
            <a:r>
              <a:rPr lang="ru-RU" dirty="0"/>
              <a:t> или се </a:t>
            </a:r>
            <a:r>
              <a:rPr lang="ru-RU" dirty="0" err="1"/>
              <a:t>забавляват</a:t>
            </a:r>
            <a:r>
              <a:rPr lang="ru-RU" dirty="0"/>
              <a:t> в </a:t>
            </a:r>
            <a:r>
              <a:rPr lang="ru-RU" dirty="0" err="1"/>
              <a:t>свободното</a:t>
            </a:r>
            <a:r>
              <a:rPr lang="ru-RU" dirty="0"/>
              <a:t> си </a:t>
            </a:r>
            <a:r>
              <a:rPr lang="ru-RU" dirty="0" err="1"/>
              <a:t>време</a:t>
            </a:r>
            <a:r>
              <a:rPr lang="ru-RU" dirty="0"/>
              <a:t>. </a:t>
            </a:r>
            <a:r>
              <a:rPr lang="ru-RU" dirty="0" err="1"/>
              <a:t>Разработен</a:t>
            </a:r>
            <a:r>
              <a:rPr lang="ru-RU" dirty="0"/>
              <a:t> е </a:t>
            </a:r>
            <a:r>
              <a:rPr lang="ru-RU" dirty="0" err="1"/>
              <a:t>върху</a:t>
            </a:r>
            <a:r>
              <a:rPr lang="ru-RU" dirty="0"/>
              <a:t> концепция,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прилага</a:t>
            </a:r>
            <a:r>
              <a:rPr lang="ru-RU" dirty="0"/>
              <a:t> систематично в </a:t>
            </a:r>
            <a:r>
              <a:rPr lang="ru-RU" dirty="0" err="1"/>
              <a:t>цял</a:t>
            </a:r>
            <a:r>
              <a:rPr lang="ru-RU" dirty="0"/>
              <a:t> свят, за </a:t>
            </a:r>
            <a:r>
              <a:rPr lang="ru-RU" dirty="0" err="1"/>
              <a:t>откриване</a:t>
            </a:r>
            <a:r>
              <a:rPr lang="ru-RU" dirty="0"/>
              <a:t> на </a:t>
            </a:r>
            <a:r>
              <a:rPr lang="ru-RU" dirty="0" err="1"/>
              <a:t>проблемни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в </a:t>
            </a:r>
            <a:r>
              <a:rPr lang="ru-RU" dirty="0" err="1"/>
              <a:t>цялостната</a:t>
            </a:r>
            <a:r>
              <a:rPr lang="ru-RU" dirty="0"/>
              <a:t> </a:t>
            </a:r>
            <a:r>
              <a:rPr lang="ru-RU" dirty="0" err="1"/>
              <a:t>пътна</a:t>
            </a:r>
            <a:r>
              <a:rPr lang="ru-RU" dirty="0"/>
              <a:t> обстановка чрез </a:t>
            </a:r>
            <a:r>
              <a:rPr lang="ru-RU" dirty="0" err="1"/>
              <a:t>мултидисциплинарен</a:t>
            </a:r>
            <a:r>
              <a:rPr lang="ru-RU" dirty="0"/>
              <a:t> подход и за </a:t>
            </a:r>
            <a:r>
              <a:rPr lang="ru-RU" dirty="0" err="1"/>
              <a:t>предлагане</a:t>
            </a:r>
            <a:r>
              <a:rPr lang="ru-RU" dirty="0"/>
              <a:t> на решения за </a:t>
            </a:r>
            <a:r>
              <a:rPr lang="ru-RU" dirty="0" err="1"/>
              <a:t>преодоляване</a:t>
            </a:r>
            <a:r>
              <a:rPr lang="ru-RU" dirty="0"/>
              <a:t> на </a:t>
            </a:r>
            <a:r>
              <a:rPr lang="ru-RU" dirty="0" err="1"/>
              <a:t>проблемите</a:t>
            </a:r>
            <a:r>
              <a:rPr lang="ru-RU" dirty="0"/>
              <a:t>. </a:t>
            </a:r>
            <a:r>
              <a:rPr lang="ru-RU" dirty="0" err="1"/>
              <a:t>Тази</a:t>
            </a:r>
            <a:r>
              <a:rPr lang="ru-RU" dirty="0"/>
              <a:t> концепция се </a:t>
            </a:r>
            <a:r>
              <a:rPr lang="ru-RU" dirty="0" err="1"/>
              <a:t>нарича</a:t>
            </a:r>
            <a:r>
              <a:rPr lang="ru-RU" dirty="0"/>
              <a:t> „</a:t>
            </a:r>
            <a:r>
              <a:rPr lang="ru-RU" dirty="0" err="1"/>
              <a:t>одит</a:t>
            </a:r>
            <a:r>
              <a:rPr lang="ru-RU" dirty="0"/>
              <a:t> за </a:t>
            </a:r>
            <a:r>
              <a:rPr lang="ru-RU" dirty="0" err="1"/>
              <a:t>пътна</a:t>
            </a:r>
            <a:r>
              <a:rPr lang="ru-RU" dirty="0"/>
              <a:t> </a:t>
            </a:r>
            <a:r>
              <a:rPr lang="ru-RU" dirty="0" err="1"/>
              <a:t>безопасност</a:t>
            </a:r>
            <a:r>
              <a:rPr lang="ru-RU" dirty="0"/>
              <a:t>“. </a:t>
            </a:r>
            <a:r>
              <a:rPr lang="ru-RU" dirty="0" err="1"/>
              <a:t>Определението</a:t>
            </a:r>
            <a:r>
              <a:rPr lang="ru-RU" dirty="0"/>
              <a:t> за </a:t>
            </a:r>
            <a:r>
              <a:rPr lang="ru-RU" dirty="0" err="1"/>
              <a:t>нея</a:t>
            </a:r>
            <a:r>
              <a:rPr lang="ru-RU" dirty="0"/>
              <a:t> е: процедура за независима оценка на потенциала за </a:t>
            </a:r>
            <a:r>
              <a:rPr lang="ru-RU" dirty="0" err="1"/>
              <a:t>пътно-транспортни</a:t>
            </a:r>
            <a:r>
              <a:rPr lang="ru-RU" dirty="0"/>
              <a:t> </a:t>
            </a:r>
            <a:r>
              <a:rPr lang="ru-RU" dirty="0" err="1"/>
              <a:t>произшествия</a:t>
            </a:r>
            <a:r>
              <a:rPr lang="ru-RU" dirty="0"/>
              <a:t> и </a:t>
            </a:r>
            <a:r>
              <a:rPr lang="ru-RU" dirty="0" err="1"/>
              <a:t>вероятните</a:t>
            </a:r>
            <a:r>
              <a:rPr lang="ru-RU" dirty="0"/>
              <a:t> </a:t>
            </a:r>
            <a:r>
              <a:rPr lang="ru-RU" dirty="0" err="1"/>
              <a:t>последици</a:t>
            </a:r>
            <a:r>
              <a:rPr lang="ru-RU" dirty="0"/>
              <a:t> за </a:t>
            </a:r>
            <a:r>
              <a:rPr lang="ru-RU" dirty="0" err="1"/>
              <a:t>безопасността</a:t>
            </a:r>
            <a:r>
              <a:rPr lang="ru-RU" dirty="0"/>
              <a:t> на конкретен проект за </a:t>
            </a:r>
            <a:r>
              <a:rPr lang="ru-RU" dirty="0" err="1"/>
              <a:t>път</a:t>
            </a:r>
            <a:r>
              <a:rPr lang="ru-RU" dirty="0"/>
              <a:t> или схема на движение, независимо дали става </a:t>
            </a:r>
            <a:r>
              <a:rPr lang="ru-RU" dirty="0" err="1"/>
              <a:t>въпрос</a:t>
            </a:r>
            <a:r>
              <a:rPr lang="ru-RU" dirty="0"/>
              <a:t> за ново </a:t>
            </a:r>
            <a:r>
              <a:rPr lang="ru-RU" dirty="0" err="1"/>
              <a:t>строителство</a:t>
            </a:r>
            <a:r>
              <a:rPr lang="ru-RU" dirty="0"/>
              <a:t> или за </a:t>
            </a:r>
            <a:r>
              <a:rPr lang="ru-RU" dirty="0" err="1"/>
              <a:t>съществуващ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73" y="764704"/>
            <a:ext cx="61926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8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НАЧАЛОТО …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4752528" cy="4709160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За </a:t>
            </a:r>
            <a:r>
              <a:rPr lang="ru-RU" dirty="0" err="1"/>
              <a:t>нуждите</a:t>
            </a:r>
            <a:r>
              <a:rPr lang="ru-RU" dirty="0"/>
              <a:t> на проекта „</a:t>
            </a:r>
            <a:r>
              <a:rPr lang="ru-RU" dirty="0" err="1"/>
              <a:t>Застъпници</a:t>
            </a:r>
            <a:r>
              <a:rPr lang="ru-RU" dirty="0"/>
              <a:t> за </a:t>
            </a:r>
            <a:r>
              <a:rPr lang="ru-RU" dirty="0" err="1"/>
              <a:t>пътна</a:t>
            </a:r>
            <a:r>
              <a:rPr lang="ru-RU" dirty="0"/>
              <a:t> </a:t>
            </a:r>
            <a:r>
              <a:rPr lang="ru-RU" dirty="0" err="1"/>
              <a:t>безопасност</a:t>
            </a:r>
            <a:r>
              <a:rPr lang="ru-RU" dirty="0"/>
              <a:t>“ </a:t>
            </a:r>
            <a:r>
              <a:rPr lang="ru-RU" dirty="0" err="1"/>
              <a:t>екипът</a:t>
            </a:r>
            <a:r>
              <a:rPr lang="ru-RU" dirty="0"/>
              <a:t> </a:t>
            </a:r>
            <a:r>
              <a:rPr lang="ru-RU" dirty="0" err="1" smtClean="0"/>
              <a:t>проведе</a:t>
            </a:r>
            <a:r>
              <a:rPr lang="ru-RU" dirty="0" smtClean="0"/>
              <a:t> </a:t>
            </a:r>
            <a:r>
              <a:rPr lang="ru-RU" dirty="0" err="1"/>
              <a:t>едночасово</a:t>
            </a:r>
            <a:r>
              <a:rPr lang="ru-RU" dirty="0"/>
              <a:t> упражнение,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което</a:t>
            </a:r>
            <a:r>
              <a:rPr lang="ru-RU" dirty="0"/>
              <a:t>  </a:t>
            </a:r>
            <a:r>
              <a:rPr lang="ru-RU" dirty="0" err="1"/>
              <a:t>наблюдава</a:t>
            </a:r>
            <a:r>
              <a:rPr lang="ru-RU" dirty="0"/>
              <a:t> </a:t>
            </a:r>
            <a:r>
              <a:rPr lang="ru-RU" dirty="0" err="1"/>
              <a:t>пътната</a:t>
            </a:r>
            <a:r>
              <a:rPr lang="ru-RU" dirty="0"/>
              <a:t> обстановка на </a:t>
            </a:r>
            <a:r>
              <a:rPr lang="ru-RU" dirty="0" err="1"/>
              <a:t>кръстовището</a:t>
            </a:r>
            <a:r>
              <a:rPr lang="ru-RU" dirty="0"/>
              <a:t> на </a:t>
            </a:r>
            <a:r>
              <a:rPr lang="ru-RU" dirty="0" err="1"/>
              <a:t>площад</a:t>
            </a:r>
            <a:r>
              <a:rPr lang="ru-RU" dirty="0"/>
              <a:t> „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Освободител</a:t>
            </a:r>
            <a:r>
              <a:rPr lang="ru-RU" dirty="0"/>
              <a:t>”. </a:t>
            </a:r>
            <a:endParaRPr lang="ru-RU" dirty="0" smtClean="0"/>
          </a:p>
          <a:p>
            <a:pPr marL="137160" indent="0" algn="just">
              <a:buNone/>
            </a:pPr>
            <a:r>
              <a:rPr lang="ru-RU" dirty="0" err="1" smtClean="0"/>
              <a:t>Екипът</a:t>
            </a:r>
            <a:r>
              <a:rPr lang="ru-RU" dirty="0" smtClean="0"/>
              <a:t> </a:t>
            </a:r>
            <a:r>
              <a:rPr lang="ru-RU" dirty="0" err="1"/>
              <a:t>счита</a:t>
            </a:r>
            <a:r>
              <a:rPr lang="ru-RU" dirty="0"/>
              <a:t> </a:t>
            </a:r>
            <a:r>
              <a:rPr lang="ru-RU" dirty="0" err="1"/>
              <a:t>кръстовището</a:t>
            </a:r>
            <a:r>
              <a:rPr lang="ru-RU" dirty="0"/>
              <a:t> за рисково и на база </a:t>
            </a:r>
            <a:r>
              <a:rPr lang="ru-RU" dirty="0" err="1"/>
              <a:t>наблюдението</a:t>
            </a:r>
            <a:r>
              <a:rPr lang="ru-RU" dirty="0"/>
              <a:t> </a:t>
            </a:r>
            <a:r>
              <a:rPr lang="ru-RU" dirty="0" err="1"/>
              <a:t>предлага</a:t>
            </a:r>
            <a:r>
              <a:rPr lang="ru-RU" dirty="0"/>
              <a:t> за </a:t>
            </a:r>
            <a:r>
              <a:rPr lang="ru-RU" dirty="0" err="1"/>
              <a:t>преодоляване</a:t>
            </a:r>
            <a:r>
              <a:rPr lang="ru-RU" dirty="0"/>
              <a:t> на проблема да се </a:t>
            </a:r>
            <a:r>
              <a:rPr lang="ru-RU" dirty="0" err="1"/>
              <a:t>монтира</a:t>
            </a:r>
            <a:r>
              <a:rPr lang="ru-RU" dirty="0"/>
              <a:t> </a:t>
            </a:r>
            <a:r>
              <a:rPr lang="ru-RU" dirty="0" err="1"/>
              <a:t>светофарна</a:t>
            </a:r>
            <a:r>
              <a:rPr lang="ru-RU" dirty="0"/>
              <a:t> </a:t>
            </a:r>
            <a:r>
              <a:rPr lang="ru-RU" dirty="0" err="1"/>
              <a:t>уредба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3074" name="Picture 2" descr="C:\Documents and Settings\user\Desktop\DSCN2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608329" cy="270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Desktop\DSCN2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49" y="3726586"/>
            <a:ext cx="3566431" cy="267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4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07503" y="3789040"/>
            <a:ext cx="8832429" cy="338437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n-US" sz="1800" dirty="0" smtClean="0"/>
              <a:t>     </a:t>
            </a:r>
            <a:r>
              <a:rPr lang="ru-RU" sz="1800" dirty="0" smtClean="0"/>
              <a:t>На </a:t>
            </a:r>
            <a:r>
              <a:rPr lang="ru-RU" sz="1800" dirty="0"/>
              <a:t>27 </a:t>
            </a:r>
            <a:r>
              <a:rPr lang="ru-RU" sz="1800" dirty="0" err="1"/>
              <a:t>октомври</a:t>
            </a:r>
            <a:r>
              <a:rPr lang="ru-RU" sz="1800" dirty="0"/>
              <a:t> 2013 година </a:t>
            </a:r>
            <a:r>
              <a:rPr lang="ru-RU" sz="1800" dirty="0" err="1"/>
              <a:t>въз</a:t>
            </a:r>
            <a:r>
              <a:rPr lang="ru-RU" sz="1800" dirty="0"/>
              <a:t> основа на </a:t>
            </a:r>
            <a:r>
              <a:rPr lang="ru-RU" sz="1800" dirty="0" err="1"/>
              <a:t>събраните</a:t>
            </a:r>
            <a:r>
              <a:rPr lang="ru-RU" sz="1800" dirty="0"/>
              <a:t> точки от </a:t>
            </a:r>
            <a:r>
              <a:rPr lang="ru-RU" sz="1800" dirty="0" err="1"/>
              <a:t>споделянето</a:t>
            </a:r>
            <a:r>
              <a:rPr lang="ru-RU" sz="1800" dirty="0"/>
              <a:t> на </a:t>
            </a:r>
            <a:r>
              <a:rPr lang="ru-RU" sz="1800" dirty="0" err="1"/>
              <a:t>статиите</a:t>
            </a:r>
            <a:r>
              <a:rPr lang="ru-RU" sz="1800" dirty="0"/>
              <a:t> на </a:t>
            </a:r>
            <a:r>
              <a:rPr lang="ru-RU" sz="1800" dirty="0" err="1"/>
              <a:t>екипите</a:t>
            </a:r>
            <a:r>
              <a:rPr lang="ru-RU" sz="1800" dirty="0"/>
              <a:t> по </a:t>
            </a:r>
            <a:r>
              <a:rPr lang="ru-RU" sz="1800" dirty="0" err="1"/>
              <a:t>проект„Застъпници</a:t>
            </a:r>
            <a:r>
              <a:rPr lang="ru-RU" sz="1800" dirty="0"/>
              <a:t> за </a:t>
            </a:r>
            <a:r>
              <a:rPr lang="ru-RU" sz="1800" dirty="0" err="1"/>
              <a:t>пътна</a:t>
            </a:r>
            <a:r>
              <a:rPr lang="ru-RU" sz="1800" dirty="0"/>
              <a:t> </a:t>
            </a:r>
            <a:r>
              <a:rPr lang="ru-RU" sz="1800" dirty="0" err="1"/>
              <a:t>безопасност</a:t>
            </a:r>
            <a:r>
              <a:rPr lang="ru-RU" sz="1800" dirty="0"/>
              <a:t>“ , </a:t>
            </a:r>
            <a:r>
              <a:rPr lang="ru-RU" sz="1800" dirty="0" err="1"/>
              <a:t>бяха</a:t>
            </a:r>
            <a:r>
              <a:rPr lang="ru-RU" sz="1800" dirty="0"/>
              <a:t> </a:t>
            </a:r>
            <a:r>
              <a:rPr lang="ru-RU" sz="1800" dirty="0" err="1"/>
              <a:t>определени</a:t>
            </a:r>
            <a:r>
              <a:rPr lang="ru-RU" sz="1800" dirty="0"/>
              <a:t> 26 </a:t>
            </a:r>
            <a:r>
              <a:rPr lang="ru-RU" sz="1800" dirty="0" err="1"/>
              <a:t>екипа</a:t>
            </a:r>
            <a:r>
              <a:rPr lang="ru-RU" sz="1800" dirty="0"/>
              <a:t> от 16 области на </a:t>
            </a:r>
            <a:r>
              <a:rPr lang="ru-RU" sz="1800" dirty="0" err="1"/>
              <a:t>България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получиха</a:t>
            </a:r>
            <a:r>
              <a:rPr lang="ru-RU" sz="1800" dirty="0"/>
              <a:t> </a:t>
            </a:r>
            <a:r>
              <a:rPr lang="ru-RU" sz="1800" dirty="0" err="1"/>
              <a:t>пакети</a:t>
            </a:r>
            <a:r>
              <a:rPr lang="ru-RU" sz="1800" dirty="0"/>
              <a:t> с </a:t>
            </a:r>
            <a:r>
              <a:rPr lang="ru-RU" sz="1800" dirty="0" err="1"/>
              <a:t>информационни</a:t>
            </a:r>
            <a:r>
              <a:rPr lang="ru-RU" sz="1800" dirty="0"/>
              <a:t> и </a:t>
            </a:r>
            <a:r>
              <a:rPr lang="ru-RU" sz="1800" dirty="0" err="1"/>
              <a:t>комуникационни</a:t>
            </a:r>
            <a:r>
              <a:rPr lang="ru-RU" sz="1800" dirty="0"/>
              <a:t> </a:t>
            </a:r>
            <a:r>
              <a:rPr lang="ru-RU" sz="1800" dirty="0" err="1"/>
              <a:t>материали</a:t>
            </a:r>
            <a:r>
              <a:rPr lang="ru-RU" sz="1800" dirty="0"/>
              <a:t> (</a:t>
            </a:r>
            <a:r>
              <a:rPr lang="ru-RU" sz="1800" dirty="0" err="1"/>
              <a:t>визитници</a:t>
            </a:r>
            <a:r>
              <a:rPr lang="ru-RU" sz="1800" dirty="0"/>
              <a:t>, </a:t>
            </a:r>
            <a:r>
              <a:rPr lang="ru-RU" sz="1800" dirty="0" err="1"/>
              <a:t>алкотестове</a:t>
            </a:r>
            <a:r>
              <a:rPr lang="ru-RU" sz="1800" dirty="0"/>
              <a:t>, </a:t>
            </a:r>
            <a:r>
              <a:rPr lang="ru-RU" sz="1800" dirty="0" err="1"/>
              <a:t>силиконови</a:t>
            </a:r>
            <a:r>
              <a:rPr lang="ru-RU" sz="1800" dirty="0"/>
              <a:t> и </a:t>
            </a:r>
            <a:r>
              <a:rPr lang="ru-RU" sz="1800" dirty="0" err="1"/>
              <a:t>рефлектиращи</a:t>
            </a:r>
            <a:r>
              <a:rPr lang="ru-RU" sz="1800" dirty="0"/>
              <a:t> </a:t>
            </a:r>
            <a:r>
              <a:rPr lang="ru-RU" sz="1800" dirty="0" err="1"/>
              <a:t>гривни</a:t>
            </a:r>
            <a:r>
              <a:rPr lang="ru-RU" sz="1800" dirty="0"/>
              <a:t>, </a:t>
            </a:r>
            <a:r>
              <a:rPr lang="ru-RU" sz="1800" dirty="0" err="1"/>
              <a:t>химикали</a:t>
            </a:r>
            <a:r>
              <a:rPr lang="ru-RU" sz="1800" dirty="0"/>
              <a:t>, фото-</a:t>
            </a:r>
            <a:r>
              <a:rPr lang="ru-RU" sz="1800" dirty="0" err="1"/>
              <a:t>пъзели</a:t>
            </a:r>
            <a:r>
              <a:rPr lang="ru-RU" sz="1800" dirty="0"/>
              <a:t>, значки, </a:t>
            </a:r>
            <a:r>
              <a:rPr lang="ru-RU" sz="1800" dirty="0" err="1"/>
              <a:t>магнити</a:t>
            </a:r>
            <a:r>
              <a:rPr lang="ru-RU" sz="1800" dirty="0"/>
              <a:t> и </a:t>
            </a:r>
            <a:r>
              <a:rPr lang="ru-RU" sz="1800" dirty="0" err="1"/>
              <a:t>светлоотразители</a:t>
            </a:r>
            <a:r>
              <a:rPr lang="ru-RU" sz="1800" dirty="0"/>
              <a:t>) в </a:t>
            </a:r>
            <a:r>
              <a:rPr lang="ru-RU" sz="1800" dirty="0" err="1"/>
              <a:t>подкрепа</a:t>
            </a:r>
            <a:r>
              <a:rPr lang="ru-RU" sz="1800" dirty="0"/>
              <a:t> на </a:t>
            </a:r>
            <a:r>
              <a:rPr lang="ru-RU" sz="1800" dirty="0" err="1"/>
              <a:t>организирането</a:t>
            </a:r>
            <a:r>
              <a:rPr lang="ru-RU" sz="1800" dirty="0"/>
              <a:t> и </a:t>
            </a:r>
            <a:r>
              <a:rPr lang="ru-RU" sz="1800" dirty="0" err="1"/>
              <a:t>осъществяването</a:t>
            </a:r>
            <a:r>
              <a:rPr lang="ru-RU" sz="1800" dirty="0"/>
              <a:t> на </a:t>
            </a:r>
            <a:r>
              <a:rPr lang="ru-RU" sz="1800" dirty="0" err="1"/>
              <a:t>среща</a:t>
            </a:r>
            <a:r>
              <a:rPr lang="ru-RU" sz="1800" dirty="0"/>
              <a:t> на местно </a:t>
            </a:r>
            <a:r>
              <a:rPr lang="ru-RU" sz="1800" dirty="0" err="1"/>
              <a:t>ниво</a:t>
            </a:r>
            <a:r>
              <a:rPr lang="ru-RU" sz="1800" dirty="0"/>
              <a:t>. </a:t>
            </a:r>
          </a:p>
          <a:p>
            <a:pPr marL="137160" indent="0" algn="just">
              <a:buNone/>
            </a:pPr>
            <a:r>
              <a:rPr lang="bg-BG" sz="1800" dirty="0" smtClean="0"/>
              <a:t>Нашият екип</a:t>
            </a:r>
            <a:r>
              <a:rPr lang="ru-RU" sz="1800" dirty="0" smtClean="0"/>
              <a:t> </a:t>
            </a:r>
            <a:r>
              <a:rPr lang="ru-RU" sz="1800" dirty="0"/>
              <a:t>е един от </a:t>
            </a:r>
            <a:r>
              <a:rPr lang="ru-RU" sz="1800" dirty="0" err="1"/>
              <a:t>отличените</a:t>
            </a:r>
            <a:r>
              <a:rPr lang="ru-RU" sz="1800" dirty="0"/>
              <a:t> 26 </a:t>
            </a:r>
            <a:r>
              <a:rPr lang="ru-RU" sz="1800" dirty="0" err="1"/>
              <a:t>екипа</a:t>
            </a:r>
            <a:r>
              <a:rPr lang="ru-RU" sz="1800" dirty="0"/>
              <a:t> на </a:t>
            </a:r>
            <a:r>
              <a:rPr lang="ru-RU" sz="1800" dirty="0" err="1"/>
              <a:t>национално</a:t>
            </a:r>
            <a:r>
              <a:rPr lang="ru-RU" sz="1800" dirty="0"/>
              <a:t> </a:t>
            </a:r>
            <a:r>
              <a:rPr lang="ru-RU" sz="1800" dirty="0" err="1"/>
              <a:t>ниво</a:t>
            </a:r>
            <a:r>
              <a:rPr lang="ru-RU" sz="1800" dirty="0"/>
              <a:t>.</a:t>
            </a:r>
            <a:endParaRPr lang="bg-BG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64496" cy="3348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50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39300" y="1412776"/>
            <a:ext cx="3988684" cy="496855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На </a:t>
            </a:r>
            <a:r>
              <a:rPr lang="ru-RU" sz="1800" dirty="0"/>
              <a:t>15 </a:t>
            </a:r>
            <a:r>
              <a:rPr lang="ru-RU" sz="1800" dirty="0" err="1"/>
              <a:t>ноември</a:t>
            </a:r>
            <a:r>
              <a:rPr lang="ru-RU" sz="1800" dirty="0"/>
              <a:t> с </a:t>
            </a:r>
            <a:r>
              <a:rPr lang="ru-RU" sz="1800" dirty="0" err="1"/>
              <a:t>учениците</a:t>
            </a:r>
            <a:r>
              <a:rPr lang="ru-RU" sz="1800" dirty="0"/>
              <a:t> от </a:t>
            </a:r>
            <a:r>
              <a:rPr lang="ru-RU" sz="1800" dirty="0" err="1"/>
              <a:t>четвърти</a:t>
            </a:r>
            <a:r>
              <a:rPr lang="ru-RU" sz="1800" dirty="0"/>
              <a:t> </a:t>
            </a:r>
            <a:r>
              <a:rPr lang="ru-RU" sz="1800" dirty="0" err="1" smtClean="0"/>
              <a:t>клас</a:t>
            </a:r>
            <a:r>
              <a:rPr lang="ru-RU" sz="1800" dirty="0" smtClean="0"/>
              <a:t>  </a:t>
            </a:r>
            <a:r>
              <a:rPr lang="ru-RU" sz="1800" dirty="0" err="1" smtClean="0"/>
              <a:t>проведохме</a:t>
            </a:r>
            <a:r>
              <a:rPr lang="ru-RU" sz="1800" dirty="0" smtClean="0"/>
              <a:t> </a:t>
            </a:r>
            <a:r>
              <a:rPr lang="ru-RU" sz="1800" dirty="0" err="1" smtClean="0"/>
              <a:t>състезание</a:t>
            </a:r>
            <a:r>
              <a:rPr lang="ru-RU" sz="1800" dirty="0" smtClean="0"/>
              <a:t> </a:t>
            </a:r>
            <a:r>
              <a:rPr lang="ru-RU" sz="1800" dirty="0"/>
              <a:t>по </a:t>
            </a:r>
            <a:r>
              <a:rPr lang="ru-RU" sz="1800" dirty="0" err="1"/>
              <a:t>безопасност</a:t>
            </a:r>
            <a:r>
              <a:rPr lang="ru-RU" sz="1800" dirty="0"/>
              <a:t> </a:t>
            </a:r>
            <a:r>
              <a:rPr lang="ru-RU" sz="1800" dirty="0" smtClean="0"/>
              <a:t> на </a:t>
            </a:r>
            <a:r>
              <a:rPr lang="ru-RU" sz="1800" dirty="0" err="1"/>
              <a:t>движението</a:t>
            </a:r>
            <a:r>
              <a:rPr lang="ru-RU" sz="1800" dirty="0"/>
              <a:t>. </a:t>
            </a:r>
            <a:r>
              <a:rPr lang="ru-RU" sz="1800" dirty="0" err="1"/>
              <a:t>Участниците</a:t>
            </a:r>
            <a:r>
              <a:rPr lang="ru-RU" sz="1800" dirty="0"/>
              <a:t> </a:t>
            </a:r>
            <a:r>
              <a:rPr lang="ru-RU" sz="1800" dirty="0" err="1"/>
              <a:t>бяха</a:t>
            </a:r>
            <a:r>
              <a:rPr lang="ru-RU" sz="1800" dirty="0"/>
              <a:t> </a:t>
            </a:r>
            <a:r>
              <a:rPr lang="ru-RU" sz="1800" dirty="0" err="1"/>
              <a:t>разпределени</a:t>
            </a:r>
            <a:r>
              <a:rPr lang="ru-RU" sz="1800" dirty="0"/>
              <a:t> в </a:t>
            </a:r>
            <a:r>
              <a:rPr lang="ru-RU" sz="1800" dirty="0" err="1"/>
              <a:t>четири</a:t>
            </a:r>
            <a:r>
              <a:rPr lang="ru-RU" sz="1800" dirty="0"/>
              <a:t> отбора. </a:t>
            </a:r>
            <a:r>
              <a:rPr lang="ru-RU" sz="1800" dirty="0" err="1"/>
              <a:t>Състезанието</a:t>
            </a:r>
            <a:r>
              <a:rPr lang="ru-RU" sz="1800" dirty="0"/>
              <a:t> </a:t>
            </a:r>
            <a:r>
              <a:rPr lang="ru-RU" sz="1800" dirty="0" err="1"/>
              <a:t>протече</a:t>
            </a:r>
            <a:r>
              <a:rPr lang="ru-RU" sz="1800" dirty="0"/>
              <a:t> </a:t>
            </a:r>
            <a:r>
              <a:rPr lang="ru-RU" sz="1800" dirty="0" err="1"/>
              <a:t>през</a:t>
            </a:r>
            <a:r>
              <a:rPr lang="ru-RU" sz="1800" dirty="0"/>
              <a:t> два </a:t>
            </a:r>
            <a:r>
              <a:rPr lang="ru-RU" sz="1800" dirty="0" err="1"/>
              <a:t>кръга</a:t>
            </a:r>
            <a:r>
              <a:rPr lang="ru-RU" sz="1800" dirty="0"/>
              <a:t>. В </a:t>
            </a:r>
            <a:r>
              <a:rPr lang="ru-RU" sz="1800" dirty="0" err="1"/>
              <a:t>първия</a:t>
            </a:r>
            <a:r>
              <a:rPr lang="ru-RU" sz="1800" dirty="0"/>
              <a:t> </a:t>
            </a:r>
            <a:r>
              <a:rPr lang="ru-RU" sz="1800" dirty="0" err="1"/>
              <a:t>кръг</a:t>
            </a:r>
            <a:r>
              <a:rPr lang="ru-RU" sz="1800" dirty="0"/>
              <a:t> </a:t>
            </a:r>
            <a:r>
              <a:rPr lang="ru-RU" sz="1800" dirty="0" err="1"/>
              <a:t>четвъртокласници</a:t>
            </a:r>
            <a:r>
              <a:rPr lang="ru-RU" sz="1800" dirty="0"/>
              <a:t> </a:t>
            </a:r>
            <a:r>
              <a:rPr lang="ru-RU" sz="1800" dirty="0" err="1"/>
              <a:t>показаха</a:t>
            </a:r>
            <a:r>
              <a:rPr lang="ru-RU" sz="1800" dirty="0"/>
              <a:t> </a:t>
            </a:r>
            <a:r>
              <a:rPr lang="ru-RU" sz="1800" dirty="0" err="1"/>
              <a:t>своите</a:t>
            </a:r>
            <a:r>
              <a:rPr lang="ru-RU" sz="1800" dirty="0"/>
              <a:t> знания по </a:t>
            </a:r>
            <a:r>
              <a:rPr lang="ru-RU" sz="1800" dirty="0" err="1"/>
              <a:t>безопасност</a:t>
            </a:r>
            <a:r>
              <a:rPr lang="ru-RU" sz="1800" dirty="0"/>
              <a:t> на </a:t>
            </a:r>
            <a:r>
              <a:rPr lang="ru-RU" sz="1800" dirty="0" err="1"/>
              <a:t>движението</a:t>
            </a:r>
            <a:r>
              <a:rPr lang="ru-RU" sz="1800" dirty="0"/>
              <a:t> чрез </a:t>
            </a:r>
            <a:r>
              <a:rPr lang="ru-RU" sz="1800" dirty="0" err="1"/>
              <a:t>решаване</a:t>
            </a:r>
            <a:r>
              <a:rPr lang="ru-RU" sz="1800" dirty="0"/>
              <a:t> на тест. </a:t>
            </a:r>
            <a:r>
              <a:rPr lang="ru-RU" sz="1800" dirty="0" err="1"/>
              <a:t>Във</a:t>
            </a:r>
            <a:r>
              <a:rPr lang="ru-RU" sz="1800" dirty="0"/>
              <a:t> </a:t>
            </a:r>
            <a:r>
              <a:rPr lang="ru-RU" sz="1800" dirty="0" err="1"/>
              <a:t>втория</a:t>
            </a:r>
            <a:r>
              <a:rPr lang="ru-RU" sz="1800" dirty="0"/>
              <a:t> </a:t>
            </a:r>
            <a:r>
              <a:rPr lang="ru-RU" sz="1800" dirty="0" err="1"/>
              <a:t>кръг</a:t>
            </a:r>
            <a:r>
              <a:rPr lang="ru-RU" sz="1800" dirty="0"/>
              <a:t> </a:t>
            </a:r>
            <a:r>
              <a:rPr lang="ru-RU" sz="1800" dirty="0" err="1"/>
              <a:t>екипите</a:t>
            </a:r>
            <a:r>
              <a:rPr lang="ru-RU" sz="1800" dirty="0"/>
              <a:t> </a:t>
            </a:r>
            <a:r>
              <a:rPr lang="ru-RU" sz="1800" dirty="0" err="1"/>
              <a:t>трябваше</a:t>
            </a:r>
            <a:r>
              <a:rPr lang="ru-RU" sz="1800" dirty="0"/>
              <a:t> да </a:t>
            </a:r>
            <a:r>
              <a:rPr lang="ru-RU" sz="1800" dirty="0" err="1"/>
              <a:t>наредят</a:t>
            </a:r>
            <a:r>
              <a:rPr lang="ru-RU" sz="1800" dirty="0"/>
              <a:t> </a:t>
            </a:r>
            <a:r>
              <a:rPr lang="ru-RU" sz="1800" dirty="0" err="1"/>
              <a:t>пъзел</a:t>
            </a:r>
            <a:r>
              <a:rPr lang="ru-RU" sz="1800" dirty="0"/>
              <a:t> с </a:t>
            </a:r>
            <a:r>
              <a:rPr lang="ru-RU" sz="1800" dirty="0" err="1"/>
              <a:t>пътен</a:t>
            </a:r>
            <a:r>
              <a:rPr lang="ru-RU" sz="1800" dirty="0"/>
              <a:t> знак. И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във</a:t>
            </a:r>
            <a:r>
              <a:rPr lang="ru-RU" sz="1800" dirty="0"/>
              <a:t> всяко </a:t>
            </a:r>
            <a:r>
              <a:rPr lang="ru-RU" sz="1800" dirty="0" err="1"/>
              <a:t>състезание</a:t>
            </a:r>
            <a:r>
              <a:rPr lang="ru-RU" sz="1800" dirty="0"/>
              <a:t> </a:t>
            </a:r>
            <a:r>
              <a:rPr lang="ru-RU" sz="1800" dirty="0" err="1"/>
              <a:t>имаше</a:t>
            </a:r>
            <a:r>
              <a:rPr lang="ru-RU" sz="1800" dirty="0"/>
              <a:t> победители и </a:t>
            </a:r>
            <a:r>
              <a:rPr lang="ru-RU" sz="1800" dirty="0" err="1"/>
              <a:t>победени</a:t>
            </a:r>
            <a:r>
              <a:rPr lang="ru-RU" sz="1800" dirty="0"/>
              <a:t>, </a:t>
            </a:r>
            <a:r>
              <a:rPr lang="ru-RU" sz="1800" dirty="0" err="1"/>
              <a:t>както</a:t>
            </a:r>
            <a:r>
              <a:rPr lang="ru-RU" sz="1800" dirty="0"/>
              <a:t> и награди. Но </a:t>
            </a:r>
            <a:r>
              <a:rPr lang="ru-RU" sz="1800" dirty="0" err="1"/>
              <a:t>най-ценното</a:t>
            </a:r>
            <a:r>
              <a:rPr lang="ru-RU" sz="1800" dirty="0"/>
              <a:t> </a:t>
            </a:r>
            <a:r>
              <a:rPr lang="ru-RU" sz="1800" dirty="0" err="1"/>
              <a:t>бе</a:t>
            </a:r>
            <a:r>
              <a:rPr lang="ru-RU" sz="1800" dirty="0"/>
              <a:t>, че за </a:t>
            </a:r>
            <a:r>
              <a:rPr lang="ru-RU" sz="1800" dirty="0" err="1"/>
              <a:t>пореден</a:t>
            </a:r>
            <a:r>
              <a:rPr lang="ru-RU" sz="1800" dirty="0"/>
              <a:t> </a:t>
            </a:r>
            <a:r>
              <a:rPr lang="ru-RU" sz="1800" dirty="0" err="1"/>
              <a:t>път</a:t>
            </a:r>
            <a:r>
              <a:rPr lang="ru-RU" sz="1800" dirty="0"/>
              <a:t> </a:t>
            </a:r>
            <a:r>
              <a:rPr lang="ru-RU" sz="1800" dirty="0" err="1"/>
              <a:t>приканихме</a:t>
            </a:r>
            <a:r>
              <a:rPr lang="ru-RU" sz="1800" dirty="0"/>
              <a:t> </a:t>
            </a:r>
            <a:r>
              <a:rPr lang="ru-RU" sz="1800" dirty="0" err="1"/>
              <a:t>децата</a:t>
            </a:r>
            <a:r>
              <a:rPr lang="ru-RU" sz="1800" dirty="0"/>
              <a:t> да се </a:t>
            </a:r>
            <a:r>
              <a:rPr lang="ru-RU" sz="1800" dirty="0" err="1"/>
              <a:t>замислят</a:t>
            </a:r>
            <a:r>
              <a:rPr lang="ru-RU" sz="1800" dirty="0"/>
              <a:t> за </a:t>
            </a:r>
            <a:r>
              <a:rPr lang="ru-RU" sz="1800" dirty="0" err="1"/>
              <a:t>опасностите</a:t>
            </a:r>
            <a:r>
              <a:rPr lang="ru-RU" sz="1800" dirty="0"/>
              <a:t> на </a:t>
            </a:r>
            <a:r>
              <a:rPr lang="ru-RU" sz="1800" dirty="0" err="1"/>
              <a:t>пътя</a:t>
            </a:r>
            <a:r>
              <a:rPr lang="ru-RU" sz="1800" dirty="0"/>
              <a:t> и как да се </a:t>
            </a:r>
            <a:r>
              <a:rPr lang="ru-RU" sz="1800" dirty="0" err="1"/>
              <a:t>предпазват</a:t>
            </a:r>
            <a:r>
              <a:rPr lang="ru-RU" sz="1800" dirty="0"/>
              <a:t> от </a:t>
            </a:r>
            <a:r>
              <a:rPr lang="ru-RU" sz="1800" dirty="0" err="1"/>
              <a:t>тях</a:t>
            </a:r>
            <a:r>
              <a:rPr lang="ru-RU" sz="1800" dirty="0"/>
              <a:t>.</a:t>
            </a:r>
            <a:endParaRPr lang="bg-BG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84" y="188640"/>
            <a:ext cx="2987824" cy="2240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39"/>
            <a:ext cx="3474220" cy="2605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3270"/>
            <a:ext cx="3203848" cy="2402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41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Да спрем войната по пътищата!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4104456" cy="4709120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ru-RU" dirty="0" smtClean="0"/>
              <a:t>    Всяка </a:t>
            </a:r>
            <a:r>
              <a:rPr lang="ru-RU" dirty="0"/>
              <a:t>година </a:t>
            </a:r>
            <a:r>
              <a:rPr lang="ru-RU" dirty="0" err="1"/>
              <a:t>стотици</a:t>
            </a:r>
            <a:r>
              <a:rPr lang="ru-RU" dirty="0"/>
              <a:t> хора губят живота си по </a:t>
            </a:r>
            <a:r>
              <a:rPr lang="ru-RU" dirty="0" err="1"/>
              <a:t>българските</a:t>
            </a:r>
            <a:r>
              <a:rPr lang="ru-RU" dirty="0"/>
              <a:t> </a:t>
            </a:r>
            <a:r>
              <a:rPr lang="ru-RU" dirty="0" err="1"/>
              <a:t>пътища</a:t>
            </a:r>
            <a:r>
              <a:rPr lang="ru-RU" dirty="0"/>
              <a:t>. За 2012 година </a:t>
            </a:r>
            <a:r>
              <a:rPr lang="ru-RU" dirty="0" err="1"/>
              <a:t>точната</a:t>
            </a:r>
            <a:r>
              <a:rPr lang="ru-RU" dirty="0"/>
              <a:t> цифра е 601. </a:t>
            </a:r>
            <a:r>
              <a:rPr lang="ru-RU" dirty="0" err="1"/>
              <a:t>Самата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стряскаща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човек</a:t>
            </a:r>
            <a:r>
              <a:rPr lang="ru-RU" dirty="0"/>
              <a:t> се </a:t>
            </a:r>
            <a:r>
              <a:rPr lang="ru-RU" dirty="0" err="1"/>
              <a:t>замисли</a:t>
            </a:r>
            <a:r>
              <a:rPr lang="ru-RU" dirty="0"/>
              <a:t> за </a:t>
            </a:r>
            <a:r>
              <a:rPr lang="ru-RU" dirty="0" err="1"/>
              <a:t>ужасната</a:t>
            </a:r>
            <a:r>
              <a:rPr lang="ru-RU" dirty="0"/>
              <a:t> трагедия,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минават</a:t>
            </a:r>
            <a:r>
              <a:rPr lang="ru-RU" dirty="0"/>
              <a:t> семейства, приятели и </a:t>
            </a:r>
            <a:r>
              <a:rPr lang="ru-RU" dirty="0" err="1"/>
              <a:t>цялото</a:t>
            </a:r>
            <a:r>
              <a:rPr lang="ru-RU" dirty="0"/>
              <a:t> общество при всяка </a:t>
            </a:r>
            <a:r>
              <a:rPr lang="ru-RU" dirty="0" err="1"/>
              <a:t>една</a:t>
            </a:r>
            <a:r>
              <a:rPr lang="ru-RU" dirty="0"/>
              <a:t> жертва. </a:t>
            </a:r>
            <a:endParaRPr lang="ru-RU" dirty="0" smtClean="0"/>
          </a:p>
          <a:p>
            <a:pPr marL="36576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Едно</a:t>
            </a:r>
            <a:r>
              <a:rPr lang="ru-RU" dirty="0" smtClean="0"/>
              <a:t> </a:t>
            </a:r>
            <a:r>
              <a:rPr lang="ru-RU" dirty="0"/>
              <a:t>е </a:t>
            </a:r>
            <a:r>
              <a:rPr lang="ru-RU" dirty="0" smtClean="0"/>
              <a:t>ясно! </a:t>
            </a:r>
          </a:p>
          <a:p>
            <a:pPr marL="36576" indent="0" algn="ctr">
              <a:buNone/>
            </a:pPr>
            <a:r>
              <a:rPr lang="ru-RU" dirty="0" err="1" smtClean="0"/>
              <a:t>Трябва</a:t>
            </a:r>
            <a:r>
              <a:rPr lang="ru-RU" dirty="0" smtClean="0"/>
              <a:t> </a:t>
            </a:r>
            <a:r>
              <a:rPr lang="ru-RU" dirty="0"/>
              <a:t>да се </a:t>
            </a:r>
            <a:r>
              <a:rPr lang="ru-RU" dirty="0" err="1"/>
              <a:t>направи</a:t>
            </a:r>
            <a:r>
              <a:rPr lang="ru-RU" dirty="0"/>
              <a:t> </a:t>
            </a:r>
            <a:r>
              <a:rPr lang="ru-RU" dirty="0" err="1"/>
              <a:t>нещо</a:t>
            </a:r>
            <a:r>
              <a:rPr lang="ru-RU" dirty="0"/>
              <a:t>! </a:t>
            </a:r>
            <a:r>
              <a:rPr lang="ru-RU" dirty="0" err="1"/>
              <a:t>Произшествията</a:t>
            </a:r>
            <a:r>
              <a:rPr lang="ru-RU" dirty="0"/>
              <a:t> на </a:t>
            </a:r>
            <a:r>
              <a:rPr lang="ru-RU" dirty="0" err="1"/>
              <a:t>пътя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предотвратими</a:t>
            </a:r>
            <a:r>
              <a:rPr lang="ru-RU" dirty="0"/>
              <a:t> и </a:t>
            </a:r>
            <a:r>
              <a:rPr lang="ru-RU" dirty="0" err="1"/>
              <a:t>всеки</a:t>
            </a:r>
            <a:r>
              <a:rPr lang="ru-RU" dirty="0"/>
              <a:t> един от нас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допринесе</a:t>
            </a:r>
            <a:r>
              <a:rPr lang="ru-RU" dirty="0"/>
              <a:t> за </a:t>
            </a:r>
            <a:r>
              <a:rPr lang="ru-RU" dirty="0" err="1"/>
              <a:t>положителна</a:t>
            </a:r>
            <a:r>
              <a:rPr lang="ru-RU" dirty="0"/>
              <a:t> </a:t>
            </a:r>
            <a:r>
              <a:rPr lang="ru-RU" dirty="0" err="1"/>
              <a:t>промяна</a:t>
            </a:r>
            <a:r>
              <a:rPr lang="ru-RU" dirty="0"/>
              <a:t> в </a:t>
            </a:r>
            <a:r>
              <a:rPr lang="ru-RU" dirty="0" err="1"/>
              <a:t>статистиката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13" y="2000680"/>
            <a:ext cx="4488135" cy="328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ждански">
  <a:themeElements>
    <a:clrScheme name="Граждански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ждански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</TotalTime>
  <Words>458</Words>
  <Application>Microsoft Office PowerPoint</Application>
  <PresentationFormat>Презентация на цял екран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Граждански</vt:lpstr>
      <vt:lpstr>ПРОЕКТ  „ЗАСТЪПНИЦИ ЗА ПЪТНА БЕЗОПАСНОСТ“  КЪМ СДРУЖЕНИЕ „ОТВОРЕНА МЛАДЕЖ”</vt:lpstr>
      <vt:lpstr>ЕКИП ПО ПРОЕКТА: Деница Хаинова, Димитър Филин и Иван Шишков от VІІ г клас  с ръководител Мария Игнатова </vt:lpstr>
      <vt:lpstr>ЗА ПРОЕКТА </vt:lpstr>
      <vt:lpstr>НАЧАЛОТО …</vt:lpstr>
      <vt:lpstr>Презентация на PowerPoint</vt:lpstr>
      <vt:lpstr>Презентация на PowerPoint</vt:lpstr>
      <vt:lpstr>Да спрем войната по пътищата!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„Застъпници за пътна безопасност“ към сдружение „Отворена младеж”</dc:title>
  <cp:lastModifiedBy>zxc</cp:lastModifiedBy>
  <cp:revision>7</cp:revision>
  <dcterms:modified xsi:type="dcterms:W3CDTF">2013-11-25T10:35:25Z</dcterms:modified>
</cp:coreProperties>
</file>